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Corben"/>
      <p:regular r:id="rId13"/>
    </p:embeddedFont>
    <p:embeddedFont>
      <p:font typeface="Corben"/>
      <p:regular r:id="rId14"/>
    </p:embeddedFont>
    <p:embeddedFont>
      <p:font typeface="Nobile"/>
      <p:regular r:id="rId15"/>
    </p:embeddedFont>
    <p:embeddedFont>
      <p:font typeface="Nobile"/>
      <p:regular r:id="rId16"/>
    </p:embeddedFont>
    <p:embeddedFont>
      <p:font typeface="Nobile"/>
      <p:regular r:id="rId17"/>
    </p:embeddedFont>
    <p:embeddedFont>
      <p:font typeface="Nobile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2-1.png>
</file>

<file path=ppt/media/image-4-1.png>
</file>

<file path=ppt/media/image-5-1.png>
</file>

<file path=ppt/media/image-5-2.png>
</file>

<file path=ppt/media/image-5-3.png>
</file>

<file path=ppt/media/image-6-1.png>
</file>

<file path=ppt/media/image-6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0009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TCS Stock Data Analysis: Machine Learning Internship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665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Submitted by: Kamatham Sneha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7171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Project Objective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20660"/>
            <a:ext cx="7556421" cy="2093714"/>
          </a:xfrm>
          <a:prstGeom prst="roundRect">
            <a:avLst>
              <a:gd name="adj" fmla="val 6988"/>
            </a:avLst>
          </a:prstGeom>
          <a:solidFill>
            <a:srgbClr val="F9F9FF">
              <a:alpha val="95000"/>
            </a:srgbClr>
          </a:solidFill>
          <a:ln w="30480">
            <a:solidFill>
              <a:srgbClr val="B8BFD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3310" y="2420660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4967E9"/>
          </a:solidFill>
          <a:ln/>
        </p:spPr>
      </p:sp>
      <p:sp>
        <p:nvSpPr>
          <p:cNvPr id="6" name="Text 3"/>
          <p:cNvSpPr/>
          <p:nvPr/>
        </p:nvSpPr>
        <p:spPr>
          <a:xfrm>
            <a:off x="1142524" y="2677954"/>
            <a:ext cx="30989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Predicting Stock Prices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42524" y="3168372"/>
            <a:ext cx="695039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To clean historical TCS price data, perform Exploratory Data Analysis (EDA), engineer relevant features, and train a RandomForest model to predict the next day's closing price.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4741188"/>
            <a:ext cx="7556421" cy="2116574"/>
          </a:xfrm>
          <a:prstGeom prst="roundRect">
            <a:avLst>
              <a:gd name="adj" fmla="val 6912"/>
            </a:avLst>
          </a:prstGeom>
          <a:solidFill>
            <a:srgbClr val="F9F9FF">
              <a:alpha val="95000"/>
            </a:srgbClr>
          </a:solidFill>
          <a:ln w="30480">
            <a:solidFill>
              <a:srgbClr val="B8BFDF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63310" y="4741188"/>
            <a:ext cx="121920" cy="2116574"/>
          </a:xfrm>
          <a:prstGeom prst="roundRect">
            <a:avLst>
              <a:gd name="adj" fmla="val 78139"/>
            </a:avLst>
          </a:prstGeom>
          <a:solidFill>
            <a:srgbClr val="4967E9"/>
          </a:solidFill>
          <a:ln/>
        </p:spPr>
      </p:sp>
      <p:sp>
        <p:nvSpPr>
          <p:cNvPr id="10" name="Text 7"/>
          <p:cNvSpPr/>
          <p:nvPr/>
        </p:nvSpPr>
        <p:spPr>
          <a:xfrm>
            <a:off x="1142524" y="49984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Dataset Overview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142524" y="5488900"/>
            <a:ext cx="6950393" cy="1111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primary dataset,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TCS_stock_history.csv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includes columns like Date, Open, High, Low, Close, Adj Close, Volume, and Dividends.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4525"/>
            <a:ext cx="66708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Methodology &amp; Key Steps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2693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481977"/>
            <a:ext cx="4196358" cy="3048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6562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Data Cleaning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146703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Parsing dates, converting numeric columns, and sorting data by date for consistency.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12693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481977"/>
            <a:ext cx="4196358" cy="3048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2656284"/>
            <a:ext cx="41963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Exploratory Data Analysis (EDA)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501033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Visualising Close price, SMA20, SMA50, and a histogram of daily returns to understand trends.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12693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481977"/>
            <a:ext cx="4196358" cy="3048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26562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146703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Creating lag features (1-5), rolling means (5,10), day_of_week, and month as predictive features.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8657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1620"/>
            <a:ext cx="6407944" cy="3048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159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Model Training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06346"/>
            <a:ext cx="64079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Utilising RandomForestRegressor with 200 trees, employing a time-aware train/test split (first 80% for training).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8657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1620"/>
            <a:ext cx="6407944" cy="3048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159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Evaluation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06346"/>
            <a:ext cx="64079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Assessing model performance using Mean Absolute Error (MAE), Mean Absolute Percentage Error (MAPE), and R-squared (R^2).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3544" y="735687"/>
            <a:ext cx="5239583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Results Summary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733544" y="1809750"/>
            <a:ext cx="2384346" cy="691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4463</a:t>
            </a:r>
            <a:endParaRPr lang="en-US" sz="5400" dirty="0"/>
          </a:p>
        </p:txBody>
      </p:sp>
      <p:sp>
        <p:nvSpPr>
          <p:cNvPr id="5" name="Text 2"/>
          <p:cNvSpPr/>
          <p:nvPr/>
        </p:nvSpPr>
        <p:spPr>
          <a:xfrm>
            <a:off x="733544" y="2763203"/>
            <a:ext cx="2384346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Rows in History Dataset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733544" y="3543776"/>
            <a:ext cx="2384346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Total number of historical data points analysed.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3379827" y="1809750"/>
            <a:ext cx="2384346" cy="691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841.03</a:t>
            </a:r>
            <a:endParaRPr lang="en-US" sz="5400" dirty="0"/>
          </a:p>
        </p:txBody>
      </p:sp>
      <p:sp>
        <p:nvSpPr>
          <p:cNvPr id="8" name="Text 5"/>
          <p:cNvSpPr/>
          <p:nvPr/>
        </p:nvSpPr>
        <p:spPr>
          <a:xfrm>
            <a:off x="3379827" y="2763203"/>
            <a:ext cx="2384346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Model MAE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3379827" y="3216354"/>
            <a:ext cx="2384346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Mean Absolute Error, indicating average prediction error.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6026110" y="1809750"/>
            <a:ext cx="2384346" cy="691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33.37%</a:t>
            </a:r>
            <a:endParaRPr lang="en-US" sz="5400" dirty="0"/>
          </a:p>
        </p:txBody>
      </p:sp>
      <p:sp>
        <p:nvSpPr>
          <p:cNvPr id="11" name="Text 8"/>
          <p:cNvSpPr/>
          <p:nvPr/>
        </p:nvSpPr>
        <p:spPr>
          <a:xfrm>
            <a:off x="6026110" y="2763203"/>
            <a:ext cx="2384346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Model MAPE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6026110" y="3216354"/>
            <a:ext cx="2384346" cy="1341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Mean Absolute Percentage Error, showing prediction accuracy in percentage.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3379827" y="5081349"/>
            <a:ext cx="2384346" cy="691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-1.98</a:t>
            </a:r>
            <a:endParaRPr lang="en-US" sz="5400" dirty="0"/>
          </a:p>
        </p:txBody>
      </p:sp>
      <p:sp>
        <p:nvSpPr>
          <p:cNvPr id="14" name="Text 11"/>
          <p:cNvSpPr/>
          <p:nvPr/>
        </p:nvSpPr>
        <p:spPr>
          <a:xfrm>
            <a:off x="3379827" y="6034802"/>
            <a:ext cx="2384346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Model R2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3379827" y="6487954"/>
            <a:ext cx="2384346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R-squared value, reflecting the model's fit to the data.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2326" y="402550"/>
            <a:ext cx="3716774" cy="457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8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Performance Insights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512326" y="1211223"/>
            <a:ext cx="6624280" cy="937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RandomForest model provides a baseline performance for predicting TCS stock prices. While the MAE and MAPE indicate areas for improvement, the R-squared value suggests that the current model needs further refinement to capture the complexities of stock market movements effectively.</a:t>
            </a:r>
            <a:endParaRPr lang="en-US" sz="11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2326" y="2313146"/>
            <a:ext cx="6624280" cy="662428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1414" y="1244203"/>
            <a:ext cx="6624280" cy="3709511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9591" y="5259943"/>
            <a:ext cx="3407807" cy="175664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2561" y="836533"/>
            <a:ext cx="4358759" cy="222849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49962" y="3464481"/>
            <a:ext cx="5853946" cy="580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Conclusion &amp; Future Work</a:t>
            </a:r>
            <a:endParaRPr lang="en-US" sz="3650" dirty="0"/>
          </a:p>
        </p:txBody>
      </p:sp>
      <p:sp>
        <p:nvSpPr>
          <p:cNvPr id="5" name="Shape 1"/>
          <p:cNvSpPr/>
          <p:nvPr/>
        </p:nvSpPr>
        <p:spPr>
          <a:xfrm>
            <a:off x="649962" y="4323159"/>
            <a:ext cx="3829169" cy="1679496"/>
          </a:xfrm>
          <a:prstGeom prst="roundRect">
            <a:avLst>
              <a:gd name="adj" fmla="val 26538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843201" y="4516398"/>
            <a:ext cx="2389346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Baseline Performance</a:t>
            </a:r>
            <a:endParaRPr lang="en-US" sz="1800" dirty="0"/>
          </a:p>
        </p:txBody>
      </p:sp>
      <p:sp>
        <p:nvSpPr>
          <p:cNvPr id="7" name="Text 3"/>
          <p:cNvSpPr/>
          <p:nvPr/>
        </p:nvSpPr>
        <p:spPr>
          <a:xfrm>
            <a:off x="843201" y="4917877"/>
            <a:ext cx="3442692" cy="891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RandomForest model established a foundational understanding of stock price prediction.</a:t>
            </a:r>
            <a:endParaRPr lang="en-US" sz="1450" dirty="0"/>
          </a:p>
        </p:txBody>
      </p:sp>
      <p:sp>
        <p:nvSpPr>
          <p:cNvPr id="8" name="Shape 4"/>
          <p:cNvSpPr/>
          <p:nvPr/>
        </p:nvSpPr>
        <p:spPr>
          <a:xfrm>
            <a:off x="4664750" y="4323159"/>
            <a:ext cx="3829288" cy="1679496"/>
          </a:xfrm>
          <a:prstGeom prst="roundRect">
            <a:avLst>
              <a:gd name="adj" fmla="val 26538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857988" y="4516398"/>
            <a:ext cx="2626162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Hyperparameter Tuning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4857988" y="4917877"/>
            <a:ext cx="3442811" cy="891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Future work includes optimising model parameters to enhance predictive accuracy.</a:t>
            </a:r>
            <a:endParaRPr lang="en-US" sz="1450" dirty="0"/>
          </a:p>
        </p:txBody>
      </p:sp>
      <p:sp>
        <p:nvSpPr>
          <p:cNvPr id="11" name="Shape 7"/>
          <p:cNvSpPr/>
          <p:nvPr/>
        </p:nvSpPr>
        <p:spPr>
          <a:xfrm>
            <a:off x="649962" y="6188273"/>
            <a:ext cx="7844076" cy="1382316"/>
          </a:xfrm>
          <a:prstGeom prst="roundRect">
            <a:avLst>
              <a:gd name="adj" fmla="val 32244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843201" y="6381512"/>
            <a:ext cx="2321362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Additional Indicators</a:t>
            </a:r>
            <a:endParaRPr lang="en-US" sz="1800" dirty="0"/>
          </a:p>
        </p:txBody>
      </p:sp>
      <p:sp>
        <p:nvSpPr>
          <p:cNvPr id="13" name="Text 9"/>
          <p:cNvSpPr/>
          <p:nvPr/>
        </p:nvSpPr>
        <p:spPr>
          <a:xfrm>
            <a:off x="843201" y="6782991"/>
            <a:ext cx="7457599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Incorporating more technical indicators could significantly improve model performance.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2025-10-06T03:20:22Z</dcterms:created>
  <dcterms:modified xsi:type="dcterms:W3CDTF">2025-10-06T03:20:22Z</dcterms:modified>
</cp:coreProperties>
</file>